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9B6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50"/>
    <p:restoredTop sz="94694"/>
  </p:normalViewPr>
  <p:slideViewPr>
    <p:cSldViewPr snapToGrid="0" snapToObjects="1">
      <p:cViewPr varScale="1">
        <p:scale>
          <a:sx n="70" d="100"/>
          <a:sy n="70" d="100"/>
        </p:scale>
        <p:origin x="7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B25A51D4-9B7F-B34E-9BEA-04D6AFA2831E}"/>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 xmlns:a16="http://schemas.microsoft.com/office/drawing/2014/main" id="{1E42874F-B8AB-604E-A957-6A5B83B70F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 xmlns:a16="http://schemas.microsoft.com/office/drawing/2014/main" id="{3EE4E287-0340-F142-8788-47FBBC4399BB}"/>
              </a:ext>
            </a:extLst>
          </p:cNvPr>
          <p:cNvSpPr>
            <a:spLocks noGrp="1"/>
          </p:cNvSpPr>
          <p:nvPr>
            <p:ph type="dt" sz="half" idx="10"/>
          </p:nvPr>
        </p:nvSpPr>
        <p:spPr/>
        <p:txBody>
          <a:bodyPr/>
          <a:lstStyle/>
          <a:p>
            <a:fld id="{394E891A-CD59-0547-A244-5B7673CD33DD}" type="datetimeFigureOut">
              <a:rPr lang="fr-FR" smtClean="0"/>
              <a:t>22/01/2021</a:t>
            </a:fld>
            <a:endParaRPr lang="fr-FR"/>
          </a:p>
        </p:txBody>
      </p:sp>
      <p:sp>
        <p:nvSpPr>
          <p:cNvPr id="5" name="Espace réservé du pied de page 4">
            <a:extLst>
              <a:ext uri="{FF2B5EF4-FFF2-40B4-BE49-F238E27FC236}">
                <a16:creationId xmlns="" xmlns:a16="http://schemas.microsoft.com/office/drawing/2014/main" id="{C2A3284B-12DF-B24E-92C4-DBA649E11FF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8ACFC651-9B88-684B-8725-E9DCFECB6C28}"/>
              </a:ext>
            </a:extLst>
          </p:cNvPr>
          <p:cNvSpPr>
            <a:spLocks noGrp="1"/>
          </p:cNvSpPr>
          <p:nvPr>
            <p:ph type="sldNum" sz="quarter" idx="12"/>
          </p:nvPr>
        </p:nvSpPr>
        <p:spPr/>
        <p:txBody>
          <a:bodyPr/>
          <a:lstStyle/>
          <a:p>
            <a:fld id="{3D7CC46D-3057-194C-990F-17A5B8A94200}" type="slidenum">
              <a:rPr lang="fr-FR" smtClean="0"/>
              <a:t>‹N°›</a:t>
            </a:fld>
            <a:endParaRPr lang="fr-FR"/>
          </a:p>
        </p:txBody>
      </p:sp>
    </p:spTree>
    <p:extLst>
      <p:ext uri="{BB962C8B-B14F-4D97-AF65-F5344CB8AC3E}">
        <p14:creationId xmlns:p14="http://schemas.microsoft.com/office/powerpoint/2010/main" val="3065548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B7E37DDE-07F4-924A-997C-7AE5B506A24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 xmlns:a16="http://schemas.microsoft.com/office/drawing/2014/main" id="{532924B1-DC96-294A-9FBB-B08A8B453A79}"/>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6525DC1A-BB97-474F-A669-8116EFB4C53F}"/>
              </a:ext>
            </a:extLst>
          </p:cNvPr>
          <p:cNvSpPr>
            <a:spLocks noGrp="1"/>
          </p:cNvSpPr>
          <p:nvPr>
            <p:ph type="dt" sz="half" idx="10"/>
          </p:nvPr>
        </p:nvSpPr>
        <p:spPr/>
        <p:txBody>
          <a:bodyPr/>
          <a:lstStyle/>
          <a:p>
            <a:fld id="{394E891A-CD59-0547-A244-5B7673CD33DD}" type="datetimeFigureOut">
              <a:rPr lang="fr-FR" smtClean="0"/>
              <a:t>22/01/2021</a:t>
            </a:fld>
            <a:endParaRPr lang="fr-FR"/>
          </a:p>
        </p:txBody>
      </p:sp>
      <p:sp>
        <p:nvSpPr>
          <p:cNvPr id="5" name="Espace réservé du pied de page 4">
            <a:extLst>
              <a:ext uri="{FF2B5EF4-FFF2-40B4-BE49-F238E27FC236}">
                <a16:creationId xmlns="" xmlns:a16="http://schemas.microsoft.com/office/drawing/2014/main" id="{8E3024AB-1502-8846-AEC2-2FAB8884D26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7A1D703C-F35B-2C43-94EB-486B1B7A0214}"/>
              </a:ext>
            </a:extLst>
          </p:cNvPr>
          <p:cNvSpPr>
            <a:spLocks noGrp="1"/>
          </p:cNvSpPr>
          <p:nvPr>
            <p:ph type="sldNum" sz="quarter" idx="12"/>
          </p:nvPr>
        </p:nvSpPr>
        <p:spPr/>
        <p:txBody>
          <a:bodyPr/>
          <a:lstStyle/>
          <a:p>
            <a:fld id="{3D7CC46D-3057-194C-990F-17A5B8A94200}" type="slidenum">
              <a:rPr lang="fr-FR" smtClean="0"/>
              <a:t>‹N°›</a:t>
            </a:fld>
            <a:endParaRPr lang="fr-FR"/>
          </a:p>
        </p:txBody>
      </p:sp>
    </p:spTree>
    <p:extLst>
      <p:ext uri="{BB962C8B-B14F-4D97-AF65-F5344CB8AC3E}">
        <p14:creationId xmlns:p14="http://schemas.microsoft.com/office/powerpoint/2010/main" val="350832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 xmlns:a16="http://schemas.microsoft.com/office/drawing/2014/main" id="{AAFDB09B-B8D4-384D-9009-3FA091D5CBAB}"/>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 xmlns:a16="http://schemas.microsoft.com/office/drawing/2014/main" id="{39F2C14F-717C-7146-BB49-F90A199C7550}"/>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69493E99-3697-3643-8F20-473E66E3B68D}"/>
              </a:ext>
            </a:extLst>
          </p:cNvPr>
          <p:cNvSpPr>
            <a:spLocks noGrp="1"/>
          </p:cNvSpPr>
          <p:nvPr>
            <p:ph type="dt" sz="half" idx="10"/>
          </p:nvPr>
        </p:nvSpPr>
        <p:spPr/>
        <p:txBody>
          <a:bodyPr/>
          <a:lstStyle/>
          <a:p>
            <a:fld id="{394E891A-CD59-0547-A244-5B7673CD33DD}" type="datetimeFigureOut">
              <a:rPr lang="fr-FR" smtClean="0"/>
              <a:t>22/01/2021</a:t>
            </a:fld>
            <a:endParaRPr lang="fr-FR"/>
          </a:p>
        </p:txBody>
      </p:sp>
      <p:sp>
        <p:nvSpPr>
          <p:cNvPr id="5" name="Espace réservé du pied de page 4">
            <a:extLst>
              <a:ext uri="{FF2B5EF4-FFF2-40B4-BE49-F238E27FC236}">
                <a16:creationId xmlns="" xmlns:a16="http://schemas.microsoft.com/office/drawing/2014/main" id="{D492CAA9-C28A-C447-B39C-EEEF81DD622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48FA025C-6FC2-B14A-8329-9C355C3D7C01}"/>
              </a:ext>
            </a:extLst>
          </p:cNvPr>
          <p:cNvSpPr>
            <a:spLocks noGrp="1"/>
          </p:cNvSpPr>
          <p:nvPr>
            <p:ph type="sldNum" sz="quarter" idx="12"/>
          </p:nvPr>
        </p:nvSpPr>
        <p:spPr/>
        <p:txBody>
          <a:bodyPr/>
          <a:lstStyle/>
          <a:p>
            <a:fld id="{3D7CC46D-3057-194C-990F-17A5B8A94200}" type="slidenum">
              <a:rPr lang="fr-FR" smtClean="0"/>
              <a:t>‹N°›</a:t>
            </a:fld>
            <a:endParaRPr lang="fr-FR"/>
          </a:p>
        </p:txBody>
      </p:sp>
    </p:spTree>
    <p:extLst>
      <p:ext uri="{BB962C8B-B14F-4D97-AF65-F5344CB8AC3E}">
        <p14:creationId xmlns:p14="http://schemas.microsoft.com/office/powerpoint/2010/main" val="1636418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4C5CB029-7A1D-EF42-B0E9-95850E1FB10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 xmlns:a16="http://schemas.microsoft.com/office/drawing/2014/main" id="{501A60A3-11AD-F745-9F13-D7D972FF170D}"/>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D51DA69A-8868-2949-B48B-0C10C660E138}"/>
              </a:ext>
            </a:extLst>
          </p:cNvPr>
          <p:cNvSpPr>
            <a:spLocks noGrp="1"/>
          </p:cNvSpPr>
          <p:nvPr>
            <p:ph type="dt" sz="half" idx="10"/>
          </p:nvPr>
        </p:nvSpPr>
        <p:spPr/>
        <p:txBody>
          <a:bodyPr/>
          <a:lstStyle/>
          <a:p>
            <a:fld id="{394E891A-CD59-0547-A244-5B7673CD33DD}" type="datetimeFigureOut">
              <a:rPr lang="fr-FR" smtClean="0"/>
              <a:t>22/01/2021</a:t>
            </a:fld>
            <a:endParaRPr lang="fr-FR"/>
          </a:p>
        </p:txBody>
      </p:sp>
      <p:sp>
        <p:nvSpPr>
          <p:cNvPr id="5" name="Espace réservé du pied de page 4">
            <a:extLst>
              <a:ext uri="{FF2B5EF4-FFF2-40B4-BE49-F238E27FC236}">
                <a16:creationId xmlns="" xmlns:a16="http://schemas.microsoft.com/office/drawing/2014/main" id="{C4908A6C-6D86-D340-8338-E023C6A93A7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203DBFB5-D3F4-9742-A955-3F3881B3EF8B}"/>
              </a:ext>
            </a:extLst>
          </p:cNvPr>
          <p:cNvSpPr>
            <a:spLocks noGrp="1"/>
          </p:cNvSpPr>
          <p:nvPr>
            <p:ph type="sldNum" sz="quarter" idx="12"/>
          </p:nvPr>
        </p:nvSpPr>
        <p:spPr/>
        <p:txBody>
          <a:bodyPr/>
          <a:lstStyle/>
          <a:p>
            <a:fld id="{3D7CC46D-3057-194C-990F-17A5B8A94200}" type="slidenum">
              <a:rPr lang="fr-FR" smtClean="0"/>
              <a:t>‹N°›</a:t>
            </a:fld>
            <a:endParaRPr lang="fr-FR"/>
          </a:p>
        </p:txBody>
      </p:sp>
    </p:spTree>
    <p:extLst>
      <p:ext uri="{BB962C8B-B14F-4D97-AF65-F5344CB8AC3E}">
        <p14:creationId xmlns:p14="http://schemas.microsoft.com/office/powerpoint/2010/main" val="3110826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E6D70E0C-4ED1-2E4F-B34E-A06DBBADEAB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 xmlns:a16="http://schemas.microsoft.com/office/drawing/2014/main" id="{338B6F9F-B338-8D42-BB8A-5595740AD0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 xmlns:a16="http://schemas.microsoft.com/office/drawing/2014/main" id="{8555F073-E7E3-ED4F-82C3-6C086C813A8B}"/>
              </a:ext>
            </a:extLst>
          </p:cNvPr>
          <p:cNvSpPr>
            <a:spLocks noGrp="1"/>
          </p:cNvSpPr>
          <p:nvPr>
            <p:ph type="dt" sz="half" idx="10"/>
          </p:nvPr>
        </p:nvSpPr>
        <p:spPr/>
        <p:txBody>
          <a:bodyPr/>
          <a:lstStyle/>
          <a:p>
            <a:fld id="{394E891A-CD59-0547-A244-5B7673CD33DD}" type="datetimeFigureOut">
              <a:rPr lang="fr-FR" smtClean="0"/>
              <a:t>22/01/2021</a:t>
            </a:fld>
            <a:endParaRPr lang="fr-FR"/>
          </a:p>
        </p:txBody>
      </p:sp>
      <p:sp>
        <p:nvSpPr>
          <p:cNvPr id="5" name="Espace réservé du pied de page 4">
            <a:extLst>
              <a:ext uri="{FF2B5EF4-FFF2-40B4-BE49-F238E27FC236}">
                <a16:creationId xmlns="" xmlns:a16="http://schemas.microsoft.com/office/drawing/2014/main" id="{E5AE3BEB-A8CB-1246-98D3-C26A85CF833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354B0CCA-1769-D74B-9228-CB5F161C9E3C}"/>
              </a:ext>
            </a:extLst>
          </p:cNvPr>
          <p:cNvSpPr>
            <a:spLocks noGrp="1"/>
          </p:cNvSpPr>
          <p:nvPr>
            <p:ph type="sldNum" sz="quarter" idx="12"/>
          </p:nvPr>
        </p:nvSpPr>
        <p:spPr/>
        <p:txBody>
          <a:bodyPr/>
          <a:lstStyle/>
          <a:p>
            <a:fld id="{3D7CC46D-3057-194C-990F-17A5B8A94200}" type="slidenum">
              <a:rPr lang="fr-FR" smtClean="0"/>
              <a:t>‹N°›</a:t>
            </a:fld>
            <a:endParaRPr lang="fr-FR"/>
          </a:p>
        </p:txBody>
      </p:sp>
    </p:spTree>
    <p:extLst>
      <p:ext uri="{BB962C8B-B14F-4D97-AF65-F5344CB8AC3E}">
        <p14:creationId xmlns:p14="http://schemas.microsoft.com/office/powerpoint/2010/main" val="3094247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BEEC7ED8-C008-5947-A00C-DEAB4B9A539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 xmlns:a16="http://schemas.microsoft.com/office/drawing/2014/main" id="{7B8B6AE5-521F-CD4C-91AC-C2BFAF504467}"/>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 xmlns:a16="http://schemas.microsoft.com/office/drawing/2014/main" id="{EE53A47B-698A-4044-B5A6-F64560B06763}"/>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 xmlns:a16="http://schemas.microsoft.com/office/drawing/2014/main" id="{A2DD2878-5ED8-4C4E-B88F-1DB1D704AF55}"/>
              </a:ext>
            </a:extLst>
          </p:cNvPr>
          <p:cNvSpPr>
            <a:spLocks noGrp="1"/>
          </p:cNvSpPr>
          <p:nvPr>
            <p:ph type="dt" sz="half" idx="10"/>
          </p:nvPr>
        </p:nvSpPr>
        <p:spPr/>
        <p:txBody>
          <a:bodyPr/>
          <a:lstStyle/>
          <a:p>
            <a:fld id="{394E891A-CD59-0547-A244-5B7673CD33DD}" type="datetimeFigureOut">
              <a:rPr lang="fr-FR" smtClean="0"/>
              <a:t>22/01/2021</a:t>
            </a:fld>
            <a:endParaRPr lang="fr-FR"/>
          </a:p>
        </p:txBody>
      </p:sp>
      <p:sp>
        <p:nvSpPr>
          <p:cNvPr id="6" name="Espace réservé du pied de page 5">
            <a:extLst>
              <a:ext uri="{FF2B5EF4-FFF2-40B4-BE49-F238E27FC236}">
                <a16:creationId xmlns="" xmlns:a16="http://schemas.microsoft.com/office/drawing/2014/main" id="{4D9A675D-C799-804A-A4C7-907D06D8099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 xmlns:a16="http://schemas.microsoft.com/office/drawing/2014/main" id="{CE019CD7-4848-7C48-80C9-461C47FF5C58}"/>
              </a:ext>
            </a:extLst>
          </p:cNvPr>
          <p:cNvSpPr>
            <a:spLocks noGrp="1"/>
          </p:cNvSpPr>
          <p:nvPr>
            <p:ph type="sldNum" sz="quarter" idx="12"/>
          </p:nvPr>
        </p:nvSpPr>
        <p:spPr/>
        <p:txBody>
          <a:bodyPr/>
          <a:lstStyle/>
          <a:p>
            <a:fld id="{3D7CC46D-3057-194C-990F-17A5B8A94200}" type="slidenum">
              <a:rPr lang="fr-FR" smtClean="0"/>
              <a:t>‹N°›</a:t>
            </a:fld>
            <a:endParaRPr lang="fr-FR"/>
          </a:p>
        </p:txBody>
      </p:sp>
    </p:spTree>
    <p:extLst>
      <p:ext uri="{BB962C8B-B14F-4D97-AF65-F5344CB8AC3E}">
        <p14:creationId xmlns:p14="http://schemas.microsoft.com/office/powerpoint/2010/main" val="1724192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EA26AB78-D209-D949-9ACE-41B3E8C4B495}"/>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 xmlns:a16="http://schemas.microsoft.com/office/drawing/2014/main" id="{5DF369C3-2338-DD4E-8D6A-0967ADC028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 xmlns:a16="http://schemas.microsoft.com/office/drawing/2014/main" id="{D435FFAD-0221-A340-9E3D-AB6DCDBAEFAA}"/>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 xmlns:a16="http://schemas.microsoft.com/office/drawing/2014/main" id="{EE17C2F6-5915-4E40-AACF-82B8094509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 xmlns:a16="http://schemas.microsoft.com/office/drawing/2014/main" id="{4E915081-AFDE-FD45-84B7-EE500CE452F0}"/>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 xmlns:a16="http://schemas.microsoft.com/office/drawing/2014/main" id="{50E03509-A168-E94C-8195-00F915FA9A85}"/>
              </a:ext>
            </a:extLst>
          </p:cNvPr>
          <p:cNvSpPr>
            <a:spLocks noGrp="1"/>
          </p:cNvSpPr>
          <p:nvPr>
            <p:ph type="dt" sz="half" idx="10"/>
          </p:nvPr>
        </p:nvSpPr>
        <p:spPr/>
        <p:txBody>
          <a:bodyPr/>
          <a:lstStyle/>
          <a:p>
            <a:fld id="{394E891A-CD59-0547-A244-5B7673CD33DD}" type="datetimeFigureOut">
              <a:rPr lang="fr-FR" smtClean="0"/>
              <a:t>22/01/2021</a:t>
            </a:fld>
            <a:endParaRPr lang="fr-FR"/>
          </a:p>
        </p:txBody>
      </p:sp>
      <p:sp>
        <p:nvSpPr>
          <p:cNvPr id="8" name="Espace réservé du pied de page 7">
            <a:extLst>
              <a:ext uri="{FF2B5EF4-FFF2-40B4-BE49-F238E27FC236}">
                <a16:creationId xmlns="" xmlns:a16="http://schemas.microsoft.com/office/drawing/2014/main" id="{0B3C57BE-93BC-074A-B936-A2AEEB28287F}"/>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 xmlns:a16="http://schemas.microsoft.com/office/drawing/2014/main" id="{D8C10CD8-5F79-1445-B04E-8FD7AC5BE79C}"/>
              </a:ext>
            </a:extLst>
          </p:cNvPr>
          <p:cNvSpPr>
            <a:spLocks noGrp="1"/>
          </p:cNvSpPr>
          <p:nvPr>
            <p:ph type="sldNum" sz="quarter" idx="12"/>
          </p:nvPr>
        </p:nvSpPr>
        <p:spPr/>
        <p:txBody>
          <a:bodyPr/>
          <a:lstStyle/>
          <a:p>
            <a:fld id="{3D7CC46D-3057-194C-990F-17A5B8A94200}" type="slidenum">
              <a:rPr lang="fr-FR" smtClean="0"/>
              <a:t>‹N°›</a:t>
            </a:fld>
            <a:endParaRPr lang="fr-FR"/>
          </a:p>
        </p:txBody>
      </p:sp>
    </p:spTree>
    <p:extLst>
      <p:ext uri="{BB962C8B-B14F-4D97-AF65-F5344CB8AC3E}">
        <p14:creationId xmlns:p14="http://schemas.microsoft.com/office/powerpoint/2010/main" val="2774089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EB1A0C7B-5DEF-6143-B3CA-B6F4946823FA}"/>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 xmlns:a16="http://schemas.microsoft.com/office/drawing/2014/main" id="{2327916A-AB9D-D14B-9CA9-3018D5F8EDB5}"/>
              </a:ext>
            </a:extLst>
          </p:cNvPr>
          <p:cNvSpPr>
            <a:spLocks noGrp="1"/>
          </p:cNvSpPr>
          <p:nvPr>
            <p:ph type="dt" sz="half" idx="10"/>
          </p:nvPr>
        </p:nvSpPr>
        <p:spPr/>
        <p:txBody>
          <a:bodyPr/>
          <a:lstStyle/>
          <a:p>
            <a:fld id="{394E891A-CD59-0547-A244-5B7673CD33DD}" type="datetimeFigureOut">
              <a:rPr lang="fr-FR" smtClean="0"/>
              <a:t>22/01/2021</a:t>
            </a:fld>
            <a:endParaRPr lang="fr-FR"/>
          </a:p>
        </p:txBody>
      </p:sp>
      <p:sp>
        <p:nvSpPr>
          <p:cNvPr id="4" name="Espace réservé du pied de page 3">
            <a:extLst>
              <a:ext uri="{FF2B5EF4-FFF2-40B4-BE49-F238E27FC236}">
                <a16:creationId xmlns="" xmlns:a16="http://schemas.microsoft.com/office/drawing/2014/main" id="{68029149-B4FB-B749-96BC-548DF8E29EA1}"/>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 xmlns:a16="http://schemas.microsoft.com/office/drawing/2014/main" id="{5C7D9840-C908-404B-B2D0-55EA6B353A59}"/>
              </a:ext>
            </a:extLst>
          </p:cNvPr>
          <p:cNvSpPr>
            <a:spLocks noGrp="1"/>
          </p:cNvSpPr>
          <p:nvPr>
            <p:ph type="sldNum" sz="quarter" idx="12"/>
          </p:nvPr>
        </p:nvSpPr>
        <p:spPr/>
        <p:txBody>
          <a:bodyPr/>
          <a:lstStyle/>
          <a:p>
            <a:fld id="{3D7CC46D-3057-194C-990F-17A5B8A94200}" type="slidenum">
              <a:rPr lang="fr-FR" smtClean="0"/>
              <a:t>‹N°›</a:t>
            </a:fld>
            <a:endParaRPr lang="fr-FR"/>
          </a:p>
        </p:txBody>
      </p:sp>
    </p:spTree>
    <p:extLst>
      <p:ext uri="{BB962C8B-B14F-4D97-AF65-F5344CB8AC3E}">
        <p14:creationId xmlns:p14="http://schemas.microsoft.com/office/powerpoint/2010/main" val="699695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 xmlns:a16="http://schemas.microsoft.com/office/drawing/2014/main" id="{52EF095D-293C-4A4E-81F7-18912887C102}"/>
              </a:ext>
            </a:extLst>
          </p:cNvPr>
          <p:cNvSpPr>
            <a:spLocks noGrp="1"/>
          </p:cNvSpPr>
          <p:nvPr>
            <p:ph type="dt" sz="half" idx="10"/>
          </p:nvPr>
        </p:nvSpPr>
        <p:spPr/>
        <p:txBody>
          <a:bodyPr/>
          <a:lstStyle/>
          <a:p>
            <a:fld id="{394E891A-CD59-0547-A244-5B7673CD33DD}" type="datetimeFigureOut">
              <a:rPr lang="fr-FR" smtClean="0"/>
              <a:t>22/01/2021</a:t>
            </a:fld>
            <a:endParaRPr lang="fr-FR"/>
          </a:p>
        </p:txBody>
      </p:sp>
      <p:sp>
        <p:nvSpPr>
          <p:cNvPr id="3" name="Espace réservé du pied de page 2">
            <a:extLst>
              <a:ext uri="{FF2B5EF4-FFF2-40B4-BE49-F238E27FC236}">
                <a16:creationId xmlns="" xmlns:a16="http://schemas.microsoft.com/office/drawing/2014/main" id="{79A638AA-AB8B-F642-8D7F-A74130417071}"/>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 xmlns:a16="http://schemas.microsoft.com/office/drawing/2014/main" id="{1DFD5A8E-07F1-C041-8AD8-9C5C9B60DDB0}"/>
              </a:ext>
            </a:extLst>
          </p:cNvPr>
          <p:cNvSpPr>
            <a:spLocks noGrp="1"/>
          </p:cNvSpPr>
          <p:nvPr>
            <p:ph type="sldNum" sz="quarter" idx="12"/>
          </p:nvPr>
        </p:nvSpPr>
        <p:spPr/>
        <p:txBody>
          <a:bodyPr/>
          <a:lstStyle/>
          <a:p>
            <a:fld id="{3D7CC46D-3057-194C-990F-17A5B8A94200}" type="slidenum">
              <a:rPr lang="fr-FR" smtClean="0"/>
              <a:t>‹N°›</a:t>
            </a:fld>
            <a:endParaRPr lang="fr-FR"/>
          </a:p>
        </p:txBody>
      </p:sp>
    </p:spTree>
    <p:extLst>
      <p:ext uri="{BB962C8B-B14F-4D97-AF65-F5344CB8AC3E}">
        <p14:creationId xmlns:p14="http://schemas.microsoft.com/office/powerpoint/2010/main" val="2267109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81CF5947-FD27-B04C-A478-D3A8A7660C0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 xmlns:a16="http://schemas.microsoft.com/office/drawing/2014/main" id="{3965010E-F4D6-5F49-ADB3-919CEBD263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 xmlns:a16="http://schemas.microsoft.com/office/drawing/2014/main" id="{2BFD346A-A815-6448-8490-CFF7F6384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 xmlns:a16="http://schemas.microsoft.com/office/drawing/2014/main" id="{7A52FC4F-E8D8-934C-8870-100CAC9DFE21}"/>
              </a:ext>
            </a:extLst>
          </p:cNvPr>
          <p:cNvSpPr>
            <a:spLocks noGrp="1"/>
          </p:cNvSpPr>
          <p:nvPr>
            <p:ph type="dt" sz="half" idx="10"/>
          </p:nvPr>
        </p:nvSpPr>
        <p:spPr/>
        <p:txBody>
          <a:bodyPr/>
          <a:lstStyle/>
          <a:p>
            <a:fld id="{394E891A-CD59-0547-A244-5B7673CD33DD}" type="datetimeFigureOut">
              <a:rPr lang="fr-FR" smtClean="0"/>
              <a:t>22/01/2021</a:t>
            </a:fld>
            <a:endParaRPr lang="fr-FR"/>
          </a:p>
        </p:txBody>
      </p:sp>
      <p:sp>
        <p:nvSpPr>
          <p:cNvPr id="6" name="Espace réservé du pied de page 5">
            <a:extLst>
              <a:ext uri="{FF2B5EF4-FFF2-40B4-BE49-F238E27FC236}">
                <a16:creationId xmlns="" xmlns:a16="http://schemas.microsoft.com/office/drawing/2014/main" id="{0A26845D-16E3-654E-B3AB-25E2A1EF3A2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 xmlns:a16="http://schemas.microsoft.com/office/drawing/2014/main" id="{A55D1F4F-91B7-A84B-8584-F434F1995CAC}"/>
              </a:ext>
            </a:extLst>
          </p:cNvPr>
          <p:cNvSpPr>
            <a:spLocks noGrp="1"/>
          </p:cNvSpPr>
          <p:nvPr>
            <p:ph type="sldNum" sz="quarter" idx="12"/>
          </p:nvPr>
        </p:nvSpPr>
        <p:spPr/>
        <p:txBody>
          <a:bodyPr/>
          <a:lstStyle/>
          <a:p>
            <a:fld id="{3D7CC46D-3057-194C-990F-17A5B8A94200}" type="slidenum">
              <a:rPr lang="fr-FR" smtClean="0"/>
              <a:t>‹N°›</a:t>
            </a:fld>
            <a:endParaRPr lang="fr-FR"/>
          </a:p>
        </p:txBody>
      </p:sp>
    </p:spTree>
    <p:extLst>
      <p:ext uri="{BB962C8B-B14F-4D97-AF65-F5344CB8AC3E}">
        <p14:creationId xmlns:p14="http://schemas.microsoft.com/office/powerpoint/2010/main" val="1296027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AAC81BB9-9202-D84A-BECC-9E23869C1C1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 xmlns:a16="http://schemas.microsoft.com/office/drawing/2014/main" id="{63A2C1FF-FF87-3D4A-A095-3F719E3F03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 xmlns:a16="http://schemas.microsoft.com/office/drawing/2014/main" id="{802796BC-28D6-B944-8C98-53F280DC00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 xmlns:a16="http://schemas.microsoft.com/office/drawing/2014/main" id="{26B22942-6876-D841-912D-7405012E7CD9}"/>
              </a:ext>
            </a:extLst>
          </p:cNvPr>
          <p:cNvSpPr>
            <a:spLocks noGrp="1"/>
          </p:cNvSpPr>
          <p:nvPr>
            <p:ph type="dt" sz="half" idx="10"/>
          </p:nvPr>
        </p:nvSpPr>
        <p:spPr/>
        <p:txBody>
          <a:bodyPr/>
          <a:lstStyle/>
          <a:p>
            <a:fld id="{394E891A-CD59-0547-A244-5B7673CD33DD}" type="datetimeFigureOut">
              <a:rPr lang="fr-FR" smtClean="0"/>
              <a:t>22/01/2021</a:t>
            </a:fld>
            <a:endParaRPr lang="fr-FR"/>
          </a:p>
        </p:txBody>
      </p:sp>
      <p:sp>
        <p:nvSpPr>
          <p:cNvPr id="6" name="Espace réservé du pied de page 5">
            <a:extLst>
              <a:ext uri="{FF2B5EF4-FFF2-40B4-BE49-F238E27FC236}">
                <a16:creationId xmlns="" xmlns:a16="http://schemas.microsoft.com/office/drawing/2014/main" id="{30B36E9E-C07E-E340-8C99-B3A3BA46642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 xmlns:a16="http://schemas.microsoft.com/office/drawing/2014/main" id="{06EEF160-740E-6F49-85C2-B64D3F8DCCDC}"/>
              </a:ext>
            </a:extLst>
          </p:cNvPr>
          <p:cNvSpPr>
            <a:spLocks noGrp="1"/>
          </p:cNvSpPr>
          <p:nvPr>
            <p:ph type="sldNum" sz="quarter" idx="12"/>
          </p:nvPr>
        </p:nvSpPr>
        <p:spPr/>
        <p:txBody>
          <a:bodyPr/>
          <a:lstStyle/>
          <a:p>
            <a:fld id="{3D7CC46D-3057-194C-990F-17A5B8A94200}" type="slidenum">
              <a:rPr lang="fr-FR" smtClean="0"/>
              <a:t>‹N°›</a:t>
            </a:fld>
            <a:endParaRPr lang="fr-FR"/>
          </a:p>
        </p:txBody>
      </p:sp>
    </p:spTree>
    <p:extLst>
      <p:ext uri="{BB962C8B-B14F-4D97-AF65-F5344CB8AC3E}">
        <p14:creationId xmlns:p14="http://schemas.microsoft.com/office/powerpoint/2010/main" val="3367444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 xmlns:a16="http://schemas.microsoft.com/office/drawing/2014/main" id="{74FAC91B-52A9-F143-B08B-C7D4EF7CFD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 xmlns:a16="http://schemas.microsoft.com/office/drawing/2014/main" id="{D1DB647B-4867-0E44-BD5D-52659EFBC4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AB20EC5D-006E-5F41-9949-D4AE28D65E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4E891A-CD59-0547-A244-5B7673CD33DD}" type="datetimeFigureOut">
              <a:rPr lang="fr-FR" smtClean="0"/>
              <a:t>22/01/2021</a:t>
            </a:fld>
            <a:endParaRPr lang="fr-FR"/>
          </a:p>
        </p:txBody>
      </p:sp>
      <p:sp>
        <p:nvSpPr>
          <p:cNvPr id="5" name="Espace réservé du pied de page 4">
            <a:extLst>
              <a:ext uri="{FF2B5EF4-FFF2-40B4-BE49-F238E27FC236}">
                <a16:creationId xmlns="" xmlns:a16="http://schemas.microsoft.com/office/drawing/2014/main" id="{D3BDFAEC-41E5-5A42-8215-3A40E5589D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 xmlns:a16="http://schemas.microsoft.com/office/drawing/2014/main" id="{EE76031C-A9F8-0C42-A547-E23A2BDC19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7CC46D-3057-194C-990F-17A5B8A94200}" type="slidenum">
              <a:rPr lang="fr-FR" smtClean="0"/>
              <a:t>‹N°›</a:t>
            </a:fld>
            <a:endParaRPr lang="fr-FR"/>
          </a:p>
        </p:txBody>
      </p:sp>
    </p:spTree>
    <p:extLst>
      <p:ext uri="{BB962C8B-B14F-4D97-AF65-F5344CB8AC3E}">
        <p14:creationId xmlns:p14="http://schemas.microsoft.com/office/powerpoint/2010/main" val="2518904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 xmlns:a16="http://schemas.microsoft.com/office/drawing/2014/main" id="{B1E2BBD3-DDC6-374D-808C-06489E8FB7F5}"/>
              </a:ext>
            </a:extLst>
          </p:cNvPr>
          <p:cNvPicPr>
            <a:picLocks noChangeAspect="1"/>
          </p:cNvPicPr>
          <p:nvPr/>
        </p:nvPicPr>
        <p:blipFill>
          <a:blip r:embed="rId2"/>
          <a:srcRect/>
          <a:stretch/>
        </p:blipFill>
        <p:spPr>
          <a:xfrm>
            <a:off x="0" y="0"/>
            <a:ext cx="12191999" cy="6893003"/>
          </a:xfrm>
          <a:prstGeom prst="rect">
            <a:avLst/>
          </a:prstGeom>
        </p:spPr>
      </p:pic>
      <p:sp>
        <p:nvSpPr>
          <p:cNvPr id="2" name="Titre 1">
            <a:extLst>
              <a:ext uri="{FF2B5EF4-FFF2-40B4-BE49-F238E27FC236}">
                <a16:creationId xmlns="" xmlns:a16="http://schemas.microsoft.com/office/drawing/2014/main" id="{0A28A8A6-C520-B34B-9764-27FB73777604}"/>
              </a:ext>
            </a:extLst>
          </p:cNvPr>
          <p:cNvSpPr>
            <a:spLocks noGrp="1"/>
          </p:cNvSpPr>
          <p:nvPr>
            <p:ph type="ctrTitle"/>
          </p:nvPr>
        </p:nvSpPr>
        <p:spPr>
          <a:xfrm>
            <a:off x="1030621" y="1041917"/>
            <a:ext cx="8964717" cy="1953497"/>
          </a:xfrm>
          <a:solidFill>
            <a:schemeClr val="bg1"/>
          </a:solidFill>
        </p:spPr>
        <p:txBody>
          <a:bodyPr lIns="180000" tIns="180000" rIns="180000" bIns="180000">
            <a:noAutofit/>
          </a:bodyPr>
          <a:lstStyle/>
          <a:p>
            <a:pPr algn="l"/>
            <a:r>
              <a:rPr lang="fr-FR" sz="3200" b="1" dirty="0">
                <a:solidFill>
                  <a:srgbClr val="169B62"/>
                </a:solidFill>
                <a:latin typeface="Marianne" panose="02000000000000000000" pitchFamily="2" charset="0"/>
              </a:rPr>
              <a:t>Sed </a:t>
            </a:r>
            <a:r>
              <a:rPr lang="fr-FR" sz="3200" b="1" dirty="0" err="1">
                <a:solidFill>
                  <a:srgbClr val="169B62"/>
                </a:solidFill>
                <a:latin typeface="Marianne" panose="02000000000000000000" pitchFamily="2" charset="0"/>
              </a:rPr>
              <a:t>accumsan</a:t>
            </a:r>
            <a:r>
              <a:rPr lang="fr-FR" sz="3200" b="1" dirty="0">
                <a:solidFill>
                  <a:srgbClr val="169B62"/>
                </a:solidFill>
                <a:latin typeface="Marianne" panose="02000000000000000000" pitchFamily="2" charset="0"/>
              </a:rPr>
              <a:t> </a:t>
            </a:r>
            <a:r>
              <a:rPr lang="fr-FR" sz="3200" b="1" dirty="0" err="1">
                <a:solidFill>
                  <a:srgbClr val="169B62"/>
                </a:solidFill>
                <a:latin typeface="Marianne" panose="02000000000000000000" pitchFamily="2" charset="0"/>
              </a:rPr>
              <a:t>fringilla</a:t>
            </a:r>
            <a:r>
              <a:rPr lang="fr-FR" sz="3200" b="1" dirty="0">
                <a:solidFill>
                  <a:srgbClr val="169B62"/>
                </a:solidFill>
                <a:latin typeface="Marianne" panose="02000000000000000000" pitchFamily="2" charset="0"/>
              </a:rPr>
              <a:t> </a:t>
            </a:r>
            <a:r>
              <a:rPr lang="fr-FR" sz="3200" b="1" dirty="0" err="1">
                <a:solidFill>
                  <a:srgbClr val="169B62"/>
                </a:solidFill>
                <a:latin typeface="Marianne" panose="02000000000000000000" pitchFamily="2" charset="0"/>
              </a:rPr>
              <a:t>nibh</a:t>
            </a:r>
            <a:r>
              <a:rPr lang="fr-FR" sz="3200" b="1" dirty="0">
                <a:solidFill>
                  <a:srgbClr val="169B62"/>
                </a:solidFill>
                <a:latin typeface="Marianne" panose="02000000000000000000" pitchFamily="2" charset="0"/>
              </a:rPr>
              <a:t>, </a:t>
            </a:r>
            <a:r>
              <a:rPr lang="fr-FR" sz="3200" b="1" dirty="0" err="1">
                <a:solidFill>
                  <a:srgbClr val="169B62"/>
                </a:solidFill>
                <a:latin typeface="Marianne" panose="02000000000000000000" pitchFamily="2" charset="0"/>
              </a:rPr>
              <a:t>sit</a:t>
            </a:r>
            <a:r>
              <a:rPr lang="fr-FR" sz="3200" b="1" dirty="0">
                <a:solidFill>
                  <a:srgbClr val="169B62"/>
                </a:solidFill>
                <a:latin typeface="Marianne" panose="02000000000000000000" pitchFamily="2" charset="0"/>
              </a:rPr>
              <a:t> </a:t>
            </a:r>
            <a:r>
              <a:rPr lang="fr-FR" sz="3200" b="1" dirty="0" err="1">
                <a:solidFill>
                  <a:srgbClr val="169B62"/>
                </a:solidFill>
                <a:latin typeface="Marianne" panose="02000000000000000000" pitchFamily="2" charset="0"/>
              </a:rPr>
              <a:t>amet</a:t>
            </a:r>
            <a:r>
              <a:rPr lang="fr-FR" sz="3200" b="1" dirty="0">
                <a:solidFill>
                  <a:srgbClr val="169B62"/>
                </a:solidFill>
                <a:latin typeface="Marianne" panose="02000000000000000000" pitchFamily="2" charset="0"/>
              </a:rPr>
              <a:t> </a:t>
            </a:r>
            <a:r>
              <a:rPr lang="fr-FR" sz="3200" b="1" dirty="0" err="1">
                <a:solidFill>
                  <a:srgbClr val="169B62"/>
                </a:solidFill>
                <a:latin typeface="Marianne" panose="02000000000000000000" pitchFamily="2" charset="0"/>
              </a:rPr>
              <a:t>consectetur</a:t>
            </a:r>
            <a:r>
              <a:rPr lang="fr-FR" sz="3200" b="1" dirty="0">
                <a:solidFill>
                  <a:srgbClr val="169B62"/>
                </a:solidFill>
                <a:latin typeface="Marianne" panose="02000000000000000000" pitchFamily="2" charset="0"/>
              </a:rPr>
              <a:t> </a:t>
            </a:r>
            <a:r>
              <a:rPr lang="fr-FR" sz="3200" b="1" dirty="0" err="1">
                <a:solidFill>
                  <a:srgbClr val="169B62"/>
                </a:solidFill>
                <a:latin typeface="Marianne" panose="02000000000000000000" pitchFamily="2" charset="0"/>
              </a:rPr>
              <a:t>sapien</a:t>
            </a:r>
            <a:r>
              <a:rPr lang="fr-FR" sz="3200" b="1" dirty="0">
                <a:solidFill>
                  <a:srgbClr val="169B62"/>
                </a:solidFill>
                <a:latin typeface="Marianne" panose="02000000000000000000" pitchFamily="2" charset="0"/>
              </a:rPr>
              <a:t> </a:t>
            </a:r>
            <a:r>
              <a:rPr lang="fr-FR" sz="3200" b="1" dirty="0" err="1">
                <a:solidFill>
                  <a:srgbClr val="169B62"/>
                </a:solidFill>
                <a:latin typeface="Marianne" panose="02000000000000000000" pitchFamily="2" charset="0"/>
              </a:rPr>
              <a:t>posuere</a:t>
            </a:r>
            <a:r>
              <a:rPr lang="fr-FR" sz="3200" b="1" dirty="0">
                <a:solidFill>
                  <a:srgbClr val="169B62"/>
                </a:solidFill>
                <a:latin typeface="Marianne" panose="02000000000000000000" pitchFamily="2" charset="0"/>
              </a:rPr>
              <a:t> non. </a:t>
            </a:r>
            <a:r>
              <a:rPr lang="en-US" sz="3200" b="1" dirty="0" err="1">
                <a:solidFill>
                  <a:srgbClr val="169B62"/>
                </a:solidFill>
                <a:latin typeface="Marianne" panose="02000000000000000000" pitchFamily="2" charset="0"/>
              </a:rPr>
              <a:t>Suspendisse</a:t>
            </a:r>
            <a:r>
              <a:rPr lang="en-US" sz="3200" b="1" dirty="0">
                <a:solidFill>
                  <a:srgbClr val="169B62"/>
                </a:solidFill>
                <a:latin typeface="Marianne" panose="02000000000000000000" pitchFamily="2" charset="0"/>
              </a:rPr>
              <a:t> et </a:t>
            </a:r>
            <a:r>
              <a:rPr lang="en-US" sz="3200" b="1" dirty="0" err="1">
                <a:solidFill>
                  <a:srgbClr val="169B62"/>
                </a:solidFill>
                <a:latin typeface="Marianne" panose="02000000000000000000" pitchFamily="2" charset="0"/>
              </a:rPr>
              <a:t>porttitor</a:t>
            </a:r>
            <a:r>
              <a:rPr lang="en-US" sz="3200" b="1" dirty="0">
                <a:solidFill>
                  <a:srgbClr val="169B62"/>
                </a:solidFill>
                <a:latin typeface="Marianne" panose="02000000000000000000" pitchFamily="2" charset="0"/>
              </a:rPr>
              <a:t> sem. </a:t>
            </a:r>
            <a:endParaRPr lang="fr-FR" sz="3200" b="1" dirty="0">
              <a:solidFill>
                <a:srgbClr val="169B62"/>
              </a:solidFill>
              <a:latin typeface="Marianne" panose="02000000000000000000" pitchFamily="2" charset="0"/>
            </a:endParaRPr>
          </a:p>
        </p:txBody>
      </p:sp>
      <p:sp>
        <p:nvSpPr>
          <p:cNvPr id="3" name="Sous-titre 2">
            <a:extLst>
              <a:ext uri="{FF2B5EF4-FFF2-40B4-BE49-F238E27FC236}">
                <a16:creationId xmlns="" xmlns:a16="http://schemas.microsoft.com/office/drawing/2014/main" id="{27884D4D-E1C3-564E-BBF3-76D6C0B30447}"/>
              </a:ext>
            </a:extLst>
          </p:cNvPr>
          <p:cNvSpPr>
            <a:spLocks noGrp="1"/>
          </p:cNvSpPr>
          <p:nvPr>
            <p:ph type="subTitle" idx="1"/>
          </p:nvPr>
        </p:nvSpPr>
        <p:spPr>
          <a:xfrm>
            <a:off x="1030621" y="2995416"/>
            <a:ext cx="8964717" cy="1655762"/>
          </a:xfrm>
          <a:solidFill>
            <a:schemeClr val="bg1"/>
          </a:solidFill>
        </p:spPr>
        <p:txBody>
          <a:bodyPr lIns="180000" tIns="180000" rIns="180000" bIns="180000">
            <a:normAutofit fontScale="92500" lnSpcReduction="10000"/>
          </a:bodyPr>
          <a:lstStyle/>
          <a:p>
            <a:pPr algn="l">
              <a:lnSpc>
                <a:spcPct val="114000"/>
              </a:lnSpc>
            </a:pPr>
            <a:r>
              <a:rPr lang="en-US" sz="1400" dirty="0">
                <a:solidFill>
                  <a:srgbClr val="169B62"/>
                </a:solidFill>
                <a:latin typeface="Marianne" panose="02000000000000000000" pitchFamily="2" charset="0"/>
              </a:rPr>
              <a:t>Integer </a:t>
            </a:r>
            <a:r>
              <a:rPr lang="en-US" sz="1400" dirty="0" err="1">
                <a:solidFill>
                  <a:srgbClr val="169B62"/>
                </a:solidFill>
                <a:latin typeface="Marianne" panose="02000000000000000000" pitchFamily="2" charset="0"/>
              </a:rPr>
              <a:t>aliquet</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tempor</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leo</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nec</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dapibus</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Praesent</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elementum</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tincidunt</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venenatis</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Nullam</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eget</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augue</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quis</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mauris</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laoreet</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rhoncus</a:t>
            </a:r>
            <a:r>
              <a:rPr lang="en-US" sz="1400" dirty="0">
                <a:solidFill>
                  <a:srgbClr val="169B62"/>
                </a:solidFill>
                <a:latin typeface="Marianne" panose="02000000000000000000" pitchFamily="2" charset="0"/>
              </a:rPr>
              <a:t> non </a:t>
            </a:r>
            <a:r>
              <a:rPr lang="en-US" sz="1400" dirty="0" err="1">
                <a:solidFill>
                  <a:srgbClr val="169B62"/>
                </a:solidFill>
                <a:latin typeface="Marianne" panose="02000000000000000000" pitchFamily="2" charset="0"/>
              </a:rPr>
              <a:t>nec</a:t>
            </a:r>
            <a:r>
              <a:rPr lang="en-US" sz="1400" dirty="0">
                <a:solidFill>
                  <a:srgbClr val="169B62"/>
                </a:solidFill>
                <a:latin typeface="Marianne" panose="02000000000000000000" pitchFamily="2" charset="0"/>
              </a:rPr>
              <a:t> ante. </a:t>
            </a:r>
            <a:r>
              <a:rPr lang="en-US" sz="1400" dirty="0" err="1">
                <a:solidFill>
                  <a:srgbClr val="169B62"/>
                </a:solidFill>
                <a:latin typeface="Marianne" panose="02000000000000000000" pitchFamily="2" charset="0"/>
              </a:rPr>
              <a:t>Praesent</a:t>
            </a:r>
            <a:r>
              <a:rPr lang="en-US" sz="1400" dirty="0">
                <a:solidFill>
                  <a:srgbClr val="169B62"/>
                </a:solidFill>
                <a:latin typeface="Marianne" panose="02000000000000000000" pitchFamily="2" charset="0"/>
              </a:rPr>
              <a:t> pulvinar vestibulum </a:t>
            </a:r>
            <a:r>
              <a:rPr lang="en-US" sz="1400" dirty="0" err="1">
                <a:solidFill>
                  <a:srgbClr val="169B62"/>
                </a:solidFill>
                <a:latin typeface="Marianne" panose="02000000000000000000" pitchFamily="2" charset="0"/>
              </a:rPr>
              <a:t>lacus</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Phasellus</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eu</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luctus</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orci</a:t>
            </a:r>
            <a:r>
              <a:rPr lang="en-US" sz="1400" dirty="0">
                <a:solidFill>
                  <a:srgbClr val="169B62"/>
                </a:solidFill>
                <a:latin typeface="Marianne" panose="02000000000000000000" pitchFamily="2" charset="0"/>
              </a:rPr>
              <a:t>. </a:t>
            </a:r>
            <a:r>
              <a:rPr lang="fr-FR" sz="1400" dirty="0">
                <a:solidFill>
                  <a:srgbClr val="169B62"/>
                </a:solidFill>
                <a:latin typeface="Marianne" panose="02000000000000000000" pitchFamily="2" charset="0"/>
              </a:rPr>
              <a:t/>
            </a:r>
            <a:br>
              <a:rPr lang="fr-FR" sz="1400" dirty="0">
                <a:solidFill>
                  <a:srgbClr val="169B62"/>
                </a:solidFill>
                <a:latin typeface="Marianne" panose="02000000000000000000" pitchFamily="2" charset="0"/>
              </a:rPr>
            </a:br>
            <a:r>
              <a:rPr lang="fr-FR" sz="1400" dirty="0">
                <a:solidFill>
                  <a:srgbClr val="169B62"/>
                </a:solidFill>
                <a:latin typeface="Marianne" panose="02000000000000000000" pitchFamily="2" charset="0"/>
              </a:rPr>
              <a:t>Sed </a:t>
            </a:r>
            <a:r>
              <a:rPr lang="fr-FR" sz="1400" dirty="0" err="1">
                <a:solidFill>
                  <a:srgbClr val="169B62"/>
                </a:solidFill>
                <a:latin typeface="Marianne" panose="02000000000000000000" pitchFamily="2" charset="0"/>
              </a:rPr>
              <a:t>accumsan</a:t>
            </a:r>
            <a:r>
              <a:rPr lang="fr-FR" sz="1400" dirty="0">
                <a:solidFill>
                  <a:srgbClr val="169B62"/>
                </a:solidFill>
                <a:latin typeface="Marianne" panose="02000000000000000000" pitchFamily="2" charset="0"/>
              </a:rPr>
              <a:t> </a:t>
            </a:r>
            <a:r>
              <a:rPr lang="fr-FR" sz="1400" dirty="0" err="1">
                <a:solidFill>
                  <a:srgbClr val="169B62"/>
                </a:solidFill>
                <a:latin typeface="Marianne" panose="02000000000000000000" pitchFamily="2" charset="0"/>
              </a:rPr>
              <a:t>fringilla</a:t>
            </a:r>
            <a:r>
              <a:rPr lang="fr-FR" sz="1400" dirty="0">
                <a:solidFill>
                  <a:srgbClr val="169B62"/>
                </a:solidFill>
                <a:latin typeface="Marianne" panose="02000000000000000000" pitchFamily="2" charset="0"/>
              </a:rPr>
              <a:t> </a:t>
            </a:r>
            <a:r>
              <a:rPr lang="fr-FR" sz="1400" dirty="0" err="1">
                <a:solidFill>
                  <a:srgbClr val="169B62"/>
                </a:solidFill>
                <a:latin typeface="Marianne" panose="02000000000000000000" pitchFamily="2" charset="0"/>
              </a:rPr>
              <a:t>nibh</a:t>
            </a:r>
            <a:r>
              <a:rPr lang="fr-FR" sz="1400" dirty="0">
                <a:solidFill>
                  <a:srgbClr val="169B62"/>
                </a:solidFill>
                <a:latin typeface="Marianne" panose="02000000000000000000" pitchFamily="2" charset="0"/>
              </a:rPr>
              <a:t>, </a:t>
            </a:r>
            <a:r>
              <a:rPr lang="fr-FR" sz="1400" dirty="0" err="1">
                <a:solidFill>
                  <a:srgbClr val="169B62"/>
                </a:solidFill>
                <a:latin typeface="Marianne" panose="02000000000000000000" pitchFamily="2" charset="0"/>
              </a:rPr>
              <a:t>sit</a:t>
            </a:r>
            <a:r>
              <a:rPr lang="fr-FR" sz="1400" dirty="0">
                <a:solidFill>
                  <a:srgbClr val="169B62"/>
                </a:solidFill>
                <a:latin typeface="Marianne" panose="02000000000000000000" pitchFamily="2" charset="0"/>
              </a:rPr>
              <a:t> </a:t>
            </a:r>
            <a:r>
              <a:rPr lang="fr-FR" sz="1400" dirty="0" err="1">
                <a:solidFill>
                  <a:srgbClr val="169B62"/>
                </a:solidFill>
                <a:latin typeface="Marianne" panose="02000000000000000000" pitchFamily="2" charset="0"/>
              </a:rPr>
              <a:t>amet</a:t>
            </a:r>
            <a:r>
              <a:rPr lang="fr-FR" sz="1400" dirty="0">
                <a:solidFill>
                  <a:srgbClr val="169B62"/>
                </a:solidFill>
                <a:latin typeface="Marianne" panose="02000000000000000000" pitchFamily="2" charset="0"/>
              </a:rPr>
              <a:t> </a:t>
            </a:r>
            <a:r>
              <a:rPr lang="fr-FR" sz="1400" dirty="0" err="1">
                <a:solidFill>
                  <a:srgbClr val="169B62"/>
                </a:solidFill>
                <a:latin typeface="Marianne" panose="02000000000000000000" pitchFamily="2" charset="0"/>
              </a:rPr>
              <a:t>consectetur</a:t>
            </a:r>
            <a:r>
              <a:rPr lang="fr-FR" sz="1400" dirty="0">
                <a:solidFill>
                  <a:srgbClr val="169B62"/>
                </a:solidFill>
                <a:latin typeface="Marianne" panose="02000000000000000000" pitchFamily="2" charset="0"/>
              </a:rPr>
              <a:t> </a:t>
            </a:r>
            <a:r>
              <a:rPr lang="fr-FR" sz="1400" dirty="0" err="1">
                <a:solidFill>
                  <a:srgbClr val="169B62"/>
                </a:solidFill>
                <a:latin typeface="Marianne" panose="02000000000000000000" pitchFamily="2" charset="0"/>
              </a:rPr>
              <a:t>sapien</a:t>
            </a:r>
            <a:r>
              <a:rPr lang="fr-FR" sz="1400" dirty="0">
                <a:solidFill>
                  <a:srgbClr val="169B62"/>
                </a:solidFill>
                <a:latin typeface="Marianne" panose="02000000000000000000" pitchFamily="2" charset="0"/>
              </a:rPr>
              <a:t> </a:t>
            </a:r>
            <a:r>
              <a:rPr lang="fr-FR" sz="1400" dirty="0" err="1">
                <a:solidFill>
                  <a:srgbClr val="169B62"/>
                </a:solidFill>
                <a:latin typeface="Marianne" panose="02000000000000000000" pitchFamily="2" charset="0"/>
              </a:rPr>
              <a:t>posuere</a:t>
            </a:r>
            <a:r>
              <a:rPr lang="fr-FR" sz="1400" dirty="0">
                <a:solidFill>
                  <a:srgbClr val="169B62"/>
                </a:solidFill>
                <a:latin typeface="Marianne" panose="02000000000000000000" pitchFamily="2" charset="0"/>
              </a:rPr>
              <a:t> non. </a:t>
            </a:r>
            <a:r>
              <a:rPr lang="en-US" sz="1400" dirty="0" err="1">
                <a:solidFill>
                  <a:srgbClr val="169B62"/>
                </a:solidFill>
                <a:latin typeface="Marianne" panose="02000000000000000000" pitchFamily="2" charset="0"/>
              </a:rPr>
              <a:t>Suspendisse</a:t>
            </a:r>
            <a:r>
              <a:rPr lang="en-US" sz="1400" dirty="0">
                <a:solidFill>
                  <a:srgbClr val="169B62"/>
                </a:solidFill>
                <a:latin typeface="Marianne" panose="02000000000000000000" pitchFamily="2" charset="0"/>
              </a:rPr>
              <a:t> et </a:t>
            </a:r>
            <a:r>
              <a:rPr lang="en-US" sz="1400" dirty="0" err="1">
                <a:solidFill>
                  <a:srgbClr val="169B62"/>
                </a:solidFill>
                <a:latin typeface="Marianne" panose="02000000000000000000" pitchFamily="2" charset="0"/>
              </a:rPr>
              <a:t>porttitor</a:t>
            </a:r>
            <a:r>
              <a:rPr lang="en-US" sz="1400" dirty="0">
                <a:solidFill>
                  <a:srgbClr val="169B62"/>
                </a:solidFill>
                <a:latin typeface="Marianne" panose="02000000000000000000" pitchFamily="2" charset="0"/>
              </a:rPr>
              <a:t> sem. </a:t>
            </a:r>
            <a:r>
              <a:rPr lang="en-US" sz="1400" dirty="0" err="1">
                <a:solidFill>
                  <a:srgbClr val="169B62"/>
                </a:solidFill>
                <a:latin typeface="Marianne" panose="02000000000000000000" pitchFamily="2" charset="0"/>
              </a:rPr>
              <a:t>Aliquam</a:t>
            </a:r>
            <a:r>
              <a:rPr lang="en-US" sz="1400" dirty="0">
                <a:solidFill>
                  <a:srgbClr val="169B62"/>
                </a:solidFill>
                <a:latin typeface="Marianne" panose="02000000000000000000" pitchFamily="2" charset="0"/>
              </a:rPr>
              <a:t> non </a:t>
            </a:r>
            <a:r>
              <a:rPr lang="en-US" sz="1400" dirty="0" err="1">
                <a:solidFill>
                  <a:srgbClr val="169B62"/>
                </a:solidFill>
                <a:latin typeface="Marianne" panose="02000000000000000000" pitchFamily="2" charset="0"/>
              </a:rPr>
              <a:t>nisl</a:t>
            </a:r>
            <a:r>
              <a:rPr lang="en-US" sz="1400" dirty="0">
                <a:solidFill>
                  <a:srgbClr val="169B62"/>
                </a:solidFill>
                <a:latin typeface="Marianne" panose="02000000000000000000" pitchFamily="2" charset="0"/>
              </a:rPr>
              <a:t> in </a:t>
            </a:r>
            <a:r>
              <a:rPr lang="en-US" sz="1400" dirty="0" err="1">
                <a:solidFill>
                  <a:srgbClr val="169B62"/>
                </a:solidFill>
                <a:latin typeface="Marianne" panose="02000000000000000000" pitchFamily="2" charset="0"/>
              </a:rPr>
              <a:t>sapien</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ultricies</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congue</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nec</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eget</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sapien</a:t>
            </a:r>
            <a:r>
              <a:rPr lang="en-US" sz="1400" dirty="0">
                <a:solidFill>
                  <a:srgbClr val="169B62"/>
                </a:solidFill>
                <a:latin typeface="Marianne" panose="02000000000000000000" pitchFamily="2" charset="0"/>
              </a:rPr>
              <a:t>. Integer </a:t>
            </a:r>
            <a:r>
              <a:rPr lang="en-US" sz="1400" dirty="0" err="1">
                <a:solidFill>
                  <a:srgbClr val="169B62"/>
                </a:solidFill>
                <a:latin typeface="Marianne" panose="02000000000000000000" pitchFamily="2" charset="0"/>
              </a:rPr>
              <a:t>aliquet</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tempor</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leo</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nec</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dapibus</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Praesent</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elementum</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tincidunt</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venenatis</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Nullam</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eget</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augue</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quis</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mauris</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laoreet</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rhoncus</a:t>
            </a:r>
            <a:r>
              <a:rPr lang="en-US" sz="1400" dirty="0">
                <a:solidFill>
                  <a:srgbClr val="169B62"/>
                </a:solidFill>
                <a:latin typeface="Marianne" panose="02000000000000000000" pitchFamily="2" charset="0"/>
              </a:rPr>
              <a:t> non </a:t>
            </a:r>
            <a:r>
              <a:rPr lang="en-US" sz="1400" dirty="0" err="1">
                <a:solidFill>
                  <a:srgbClr val="169B62"/>
                </a:solidFill>
                <a:latin typeface="Marianne" panose="02000000000000000000" pitchFamily="2" charset="0"/>
              </a:rPr>
              <a:t>nec</a:t>
            </a:r>
            <a:r>
              <a:rPr lang="en-US" sz="1400" dirty="0">
                <a:solidFill>
                  <a:srgbClr val="169B62"/>
                </a:solidFill>
                <a:latin typeface="Marianne" panose="02000000000000000000" pitchFamily="2" charset="0"/>
              </a:rPr>
              <a:t> ante. </a:t>
            </a:r>
            <a:r>
              <a:rPr lang="en-US" sz="1400" dirty="0" err="1">
                <a:solidFill>
                  <a:srgbClr val="169B62"/>
                </a:solidFill>
                <a:latin typeface="Marianne" panose="02000000000000000000" pitchFamily="2" charset="0"/>
              </a:rPr>
              <a:t>Praesent</a:t>
            </a:r>
            <a:r>
              <a:rPr lang="en-US" sz="1400" dirty="0">
                <a:solidFill>
                  <a:srgbClr val="169B62"/>
                </a:solidFill>
                <a:latin typeface="Marianne" panose="02000000000000000000" pitchFamily="2" charset="0"/>
              </a:rPr>
              <a:t> pulvinar vestibulum </a:t>
            </a:r>
            <a:r>
              <a:rPr lang="en-US" sz="1400" dirty="0" err="1">
                <a:solidFill>
                  <a:srgbClr val="169B62"/>
                </a:solidFill>
                <a:latin typeface="Marianne" panose="02000000000000000000" pitchFamily="2" charset="0"/>
              </a:rPr>
              <a:t>lacus</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Phasellus</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eu</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luctus</a:t>
            </a:r>
            <a:r>
              <a:rPr lang="en-US" sz="1400" dirty="0">
                <a:solidFill>
                  <a:srgbClr val="169B62"/>
                </a:solidFill>
                <a:latin typeface="Marianne" panose="02000000000000000000" pitchFamily="2" charset="0"/>
              </a:rPr>
              <a:t> </a:t>
            </a:r>
            <a:r>
              <a:rPr lang="en-US" sz="1400" dirty="0" err="1">
                <a:solidFill>
                  <a:srgbClr val="169B62"/>
                </a:solidFill>
                <a:latin typeface="Marianne" panose="02000000000000000000" pitchFamily="2" charset="0"/>
              </a:rPr>
              <a:t>orci</a:t>
            </a:r>
            <a:r>
              <a:rPr lang="en-US" sz="1400" dirty="0">
                <a:solidFill>
                  <a:srgbClr val="169B62"/>
                </a:solidFill>
                <a:latin typeface="Marianne" panose="02000000000000000000" pitchFamily="2" charset="0"/>
              </a:rPr>
              <a:t>. </a:t>
            </a:r>
            <a:endParaRPr lang="fr-FR" sz="1400" dirty="0"/>
          </a:p>
        </p:txBody>
      </p:sp>
    </p:spTree>
    <p:extLst>
      <p:ext uri="{BB962C8B-B14F-4D97-AF65-F5344CB8AC3E}">
        <p14:creationId xmlns:p14="http://schemas.microsoft.com/office/powerpoint/2010/main" val="11186248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50</Words>
  <Application>Microsoft Office PowerPoint</Application>
  <PresentationFormat>Grand écran</PresentationFormat>
  <Paragraphs>2</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Marianne</vt:lpstr>
      <vt:lpstr>Thème Office</vt:lpstr>
      <vt:lpstr>Sed accumsan fringilla nibh, sit amet consectetur sapien posuere non. Suspendisse et porttitor sem.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Sed accumsan fringilla nibh,  sit amet consectetur sapien posuere non. Suspendisse et porttitor sem. Aliquam non  nisl in sapien ultricies congue nec eget sapien. Integer aliquet tempor leo nec dapibus. Praesent elementum tincidunt venenatis. Nullam eget augue quis mauris laoreet rhoncus non nec ante. Praesent pulvinar vestibulum lacus. Phasellus eu luctus orci.</dc:title>
  <dc:creator>Victoria Tardieu</dc:creator>
  <cp:lastModifiedBy>METAIREAU Gregory</cp:lastModifiedBy>
  <cp:revision>6</cp:revision>
  <dcterms:created xsi:type="dcterms:W3CDTF">2021-01-19T22:40:35Z</dcterms:created>
  <dcterms:modified xsi:type="dcterms:W3CDTF">2021-01-22T08:24:33Z</dcterms:modified>
</cp:coreProperties>
</file>